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0" r:id="rId4"/>
    <p:sldId id="267" r:id="rId5"/>
    <p:sldId id="288" r:id="rId6"/>
    <p:sldId id="287" r:id="rId7"/>
    <p:sldId id="278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BTEC Creative Media Production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UNIT: </a:t>
            </a:r>
            <a:r>
              <a:rPr lang="en-GB" dirty="0"/>
              <a:t>3</a:t>
            </a:r>
            <a:r>
              <a:rPr lang="en-GB" dirty="0" smtClean="0"/>
              <a:t> TASK </a:t>
            </a:r>
            <a:r>
              <a:rPr lang="en-GB" dirty="0" smtClean="0"/>
              <a:t>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4574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u="sng" dirty="0" smtClean="0"/>
              <a:t>Learning Intentions</a:t>
            </a:r>
          </a:p>
          <a:p>
            <a:endParaRPr lang="en-GB" dirty="0"/>
          </a:p>
          <a:p>
            <a:r>
              <a:rPr lang="en-GB" dirty="0" smtClean="0"/>
              <a:t>To understand </a:t>
            </a:r>
            <a:r>
              <a:rPr lang="en-GB" dirty="0" smtClean="0"/>
              <a:t>how to </a:t>
            </a:r>
            <a:r>
              <a:rPr lang="en-GB" dirty="0"/>
              <a:t>a</a:t>
            </a:r>
            <a:r>
              <a:rPr lang="en-GB" dirty="0" smtClean="0"/>
              <a:t>pply </a:t>
            </a:r>
            <a:r>
              <a:rPr lang="en-GB" dirty="0"/>
              <a:t>research methods and techniques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To know what research methods and techniques to use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326481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en-GB" dirty="0" smtClean="0"/>
              <a:t>YOUR TASK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28800"/>
            <a:ext cx="8183880" cy="4187952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Synergy Entertainment have asked you to conduct market, production and audience research using secondary and primary methods to obtain quantitative and qualitative data for your computer game. </a:t>
            </a:r>
          </a:p>
          <a:p>
            <a:endParaRPr lang="en-GB" dirty="0"/>
          </a:p>
          <a:p>
            <a:r>
              <a:rPr lang="en-GB" dirty="0" smtClean="0"/>
              <a:t>The only way your game will be a success is if you know what the audience and market want as well as understand what it will take to go through production.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806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RESEARCH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484784"/>
            <a:ext cx="7632848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In the research you have to complete you need to make sure you hit the following:</a:t>
            </a:r>
          </a:p>
          <a:p>
            <a:endParaRPr lang="en-GB" b="1" i="1" dirty="0"/>
          </a:p>
          <a:p>
            <a:r>
              <a:rPr lang="en-GB" sz="2000" b="1" i="1" dirty="0" smtClean="0"/>
              <a:t>Audience research</a:t>
            </a:r>
            <a:r>
              <a:rPr lang="en-GB" sz="2000" b="1" dirty="0" smtClean="0"/>
              <a:t>:</a:t>
            </a:r>
            <a:r>
              <a:rPr lang="en-GB" sz="2000" dirty="0"/>
              <a:t> </a:t>
            </a:r>
            <a:r>
              <a:rPr lang="en-GB" sz="2000" dirty="0" smtClean="0"/>
              <a:t>audience classification, media preferences ,product preferences. buying </a:t>
            </a:r>
            <a:r>
              <a:rPr lang="en-GB" sz="2000" dirty="0"/>
              <a:t>patterns</a:t>
            </a:r>
          </a:p>
          <a:p>
            <a:endParaRPr lang="en-GB" sz="2000" b="1" i="1" dirty="0" smtClean="0"/>
          </a:p>
          <a:p>
            <a:r>
              <a:rPr lang="en-GB" sz="2000" b="1" i="1" dirty="0" smtClean="0"/>
              <a:t>Market </a:t>
            </a:r>
            <a:r>
              <a:rPr lang="en-GB" sz="2000" b="1" i="1" dirty="0"/>
              <a:t>research</a:t>
            </a:r>
            <a:r>
              <a:rPr lang="en-GB" sz="2000" b="1" dirty="0"/>
              <a:t>: </a:t>
            </a:r>
            <a:r>
              <a:rPr lang="en-GB" sz="2000" dirty="0" smtClean="0"/>
              <a:t>product market, competition, competitor analysis, advertising placement, advertising </a:t>
            </a:r>
            <a:r>
              <a:rPr lang="en-GB" sz="2000" dirty="0"/>
              <a:t>effectiveness</a:t>
            </a:r>
          </a:p>
          <a:p>
            <a:endParaRPr lang="en-GB" sz="2000" b="1" i="1" dirty="0" smtClean="0"/>
          </a:p>
          <a:p>
            <a:r>
              <a:rPr lang="en-GB" sz="2000" b="1" i="1" dirty="0" smtClean="0"/>
              <a:t>Production research</a:t>
            </a:r>
            <a:r>
              <a:rPr lang="en-GB" sz="2000" b="1" dirty="0" smtClean="0"/>
              <a:t>:</a:t>
            </a:r>
            <a:r>
              <a:rPr lang="en-GB" sz="2000" dirty="0"/>
              <a:t> </a:t>
            </a:r>
            <a:r>
              <a:rPr lang="en-GB" sz="2000" dirty="0" smtClean="0"/>
              <a:t>Content, resources. Costs, viability, placement</a:t>
            </a:r>
          </a:p>
          <a:p>
            <a:endParaRPr lang="en-GB" sz="2000" dirty="0"/>
          </a:p>
          <a:p>
            <a:endParaRPr lang="en-GB" sz="20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0255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RESEARCH METHODS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484784"/>
            <a:ext cx="7632848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In the research you have to complete you need to make sure you hit the following:</a:t>
            </a:r>
          </a:p>
          <a:p>
            <a:endParaRPr lang="en-GB" sz="2800" b="1" i="1" dirty="0"/>
          </a:p>
          <a:p>
            <a:r>
              <a:rPr lang="en-GB" sz="2800" b="1" i="1" u="sng" dirty="0"/>
              <a:t>Secondary research</a:t>
            </a:r>
            <a:endParaRPr lang="en-GB" sz="2800" u="sng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GB" sz="2800" dirty="0"/>
              <a:t>quantitative research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GB" sz="2800" dirty="0"/>
              <a:t>qualitative research</a:t>
            </a:r>
          </a:p>
          <a:p>
            <a:endParaRPr lang="en-GB" sz="2800" b="1" i="1" dirty="0" smtClean="0"/>
          </a:p>
          <a:p>
            <a:r>
              <a:rPr lang="en-GB" sz="2800" b="1" i="1" u="sng" dirty="0" smtClean="0"/>
              <a:t>Primary </a:t>
            </a:r>
            <a:r>
              <a:rPr lang="en-GB" sz="2800" b="1" i="1" u="sng" dirty="0"/>
              <a:t>research</a:t>
            </a:r>
            <a:endParaRPr lang="en-GB" sz="2800" u="sng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GB" sz="2800" dirty="0"/>
              <a:t>qualitative research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GB" sz="2800" dirty="0"/>
              <a:t>self-generated</a:t>
            </a:r>
          </a:p>
          <a:p>
            <a:endParaRPr lang="en-GB" sz="2000" dirty="0"/>
          </a:p>
          <a:p>
            <a:endParaRPr lang="en-GB" sz="20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5391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Interpreting results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484784"/>
            <a:ext cx="76328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In the research you have to complete you need to make sure you hit the following:</a:t>
            </a:r>
          </a:p>
          <a:p>
            <a:endParaRPr lang="en-GB" b="1" i="1" dirty="0"/>
          </a:p>
          <a:p>
            <a:pPr lvl="0"/>
            <a:r>
              <a:rPr lang="en-GB" sz="2000" b="1" dirty="0" smtClean="0"/>
              <a:t>Collating</a:t>
            </a:r>
          </a:p>
          <a:p>
            <a:pPr lvl="0"/>
            <a:r>
              <a:rPr lang="en-GB" sz="2000" dirty="0" smtClean="0"/>
              <a:t>Organise all your research so it is easy to find</a:t>
            </a:r>
          </a:p>
          <a:p>
            <a:pPr lvl="0"/>
            <a:endParaRPr lang="en-GB" sz="2000" dirty="0"/>
          </a:p>
          <a:p>
            <a:pPr lvl="0"/>
            <a:r>
              <a:rPr lang="en-GB" sz="2000" b="1" dirty="0" smtClean="0"/>
              <a:t>Evaluate</a:t>
            </a:r>
          </a:p>
          <a:p>
            <a:pPr lvl="0"/>
            <a:r>
              <a:rPr lang="en-GB" sz="2000" dirty="0" smtClean="0"/>
              <a:t>What did you find out from the research</a:t>
            </a:r>
          </a:p>
          <a:p>
            <a:pPr lvl="0"/>
            <a:endParaRPr lang="en-GB" sz="2000" dirty="0"/>
          </a:p>
          <a:p>
            <a:pPr lvl="0"/>
            <a:r>
              <a:rPr lang="en-GB" sz="2000" b="1" dirty="0"/>
              <a:t>S</a:t>
            </a:r>
            <a:r>
              <a:rPr lang="en-GB" sz="2000" b="1" dirty="0" smtClean="0"/>
              <a:t>ummarise</a:t>
            </a:r>
            <a:endParaRPr lang="en-GB" sz="2000" b="1" dirty="0"/>
          </a:p>
          <a:p>
            <a:r>
              <a:rPr lang="en-GB" sz="2000" dirty="0" smtClean="0"/>
              <a:t>What you did.</a:t>
            </a:r>
            <a:endParaRPr lang="en-GB" sz="2000" dirty="0"/>
          </a:p>
          <a:p>
            <a:endParaRPr lang="en-GB" sz="20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5391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ASSESSMENT</a:t>
            </a:r>
            <a:br>
              <a:rPr lang="en-GB" dirty="0" smtClean="0"/>
            </a:br>
            <a:r>
              <a:rPr lang="en-GB" dirty="0" smtClean="0"/>
              <a:t>P2,M2,D2</a:t>
            </a: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80" t="31303" r="16424" b="65721"/>
          <a:stretch/>
        </p:blipFill>
        <p:spPr bwMode="auto">
          <a:xfrm>
            <a:off x="539551" y="1772815"/>
            <a:ext cx="8171345" cy="438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7" t="44698" r="15625" b="20325"/>
          <a:stretch/>
        </p:blipFill>
        <p:spPr bwMode="auto">
          <a:xfrm>
            <a:off x="539550" y="2055988"/>
            <a:ext cx="8171345" cy="3024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41369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201</TotalTime>
  <Words>227</Words>
  <Application>Microsoft Office PowerPoint</Application>
  <PresentationFormat>On-screen Show (4:3)</PresentationFormat>
  <Paragraphs>43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Aspect</vt:lpstr>
      <vt:lpstr>BTEC Creative Media Production</vt:lpstr>
      <vt:lpstr>PowerPoint Presentation</vt:lpstr>
      <vt:lpstr>YOUR TASK</vt:lpstr>
      <vt:lpstr>RESEARCH</vt:lpstr>
      <vt:lpstr>RESEARCH METHODS</vt:lpstr>
      <vt:lpstr>Interpreting results</vt:lpstr>
      <vt:lpstr>ASSESSMENT P2,M2,D2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Creative Media Production</dc:title>
  <dc:creator>Andy</dc:creator>
  <cp:lastModifiedBy>Andy</cp:lastModifiedBy>
  <cp:revision>27</cp:revision>
  <dcterms:created xsi:type="dcterms:W3CDTF">2011-08-21T16:39:25Z</dcterms:created>
  <dcterms:modified xsi:type="dcterms:W3CDTF">2011-08-23T20:04:01Z</dcterms:modified>
</cp:coreProperties>
</file>